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3"/>
  </p:notesMasterIdLst>
  <p:sldIdLst>
    <p:sldId id="327" r:id="rId2"/>
    <p:sldId id="354" r:id="rId3"/>
    <p:sldId id="376" r:id="rId4"/>
    <p:sldId id="378" r:id="rId5"/>
    <p:sldId id="355" r:id="rId6"/>
    <p:sldId id="377" r:id="rId7"/>
    <p:sldId id="380" r:id="rId8"/>
    <p:sldId id="381" r:id="rId9"/>
    <p:sldId id="356" r:id="rId10"/>
    <p:sldId id="382" r:id="rId11"/>
    <p:sldId id="3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734D4-CFA4-47ED-A16D-2BD1F921E04A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FF18A-06FE-4F62-A4E6-06C7FF99C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10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9F22-5CB7-49B2-95D3-0945423871A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1356-4FC9-450D-9C87-F5A4546D3F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9F22-5CB7-49B2-95D3-0945423871A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1356-4FC9-450D-9C87-F5A4546D3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9F22-5CB7-49B2-95D3-0945423871A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1356-4FC9-450D-9C87-F5A4546D3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9F22-5CB7-49B2-95D3-0945423871A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1356-4FC9-450D-9C87-F5A4546D3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9F22-5CB7-49B2-95D3-0945423871A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71B1356-4FC9-450D-9C87-F5A4546D3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9F22-5CB7-49B2-95D3-0945423871A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1356-4FC9-450D-9C87-F5A4546D3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9F22-5CB7-49B2-95D3-0945423871A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1356-4FC9-450D-9C87-F5A4546D3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9F22-5CB7-49B2-95D3-0945423871A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1356-4FC9-450D-9C87-F5A4546D3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9F22-5CB7-49B2-95D3-0945423871A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1356-4FC9-450D-9C87-F5A4546D3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9F22-5CB7-49B2-95D3-0945423871A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1356-4FC9-450D-9C87-F5A4546D3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9F22-5CB7-49B2-95D3-0945423871A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1356-4FC9-450D-9C87-F5A4546D3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469F22-5CB7-49B2-95D3-0945423871A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1B1356-4FC9-450D-9C87-F5A4546D3F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47936" y="3140968"/>
            <a:ext cx="8352928" cy="27363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b="1" spc="300" dirty="0">
                <a:solidFill>
                  <a:srgbClr val="C00000"/>
                </a:solidFill>
              </a:rPr>
              <a:t>«Человек внутри войны. Автозаводский тыл (</a:t>
            </a:r>
            <a:r>
              <a:rPr lang="ru-RU" sz="3200" b="1" spc="300">
                <a:solidFill>
                  <a:srgbClr val="C00000"/>
                </a:solidFill>
              </a:rPr>
              <a:t>1941-1945)»:</a:t>
            </a:r>
            <a:endParaRPr lang="ru-RU" sz="3200" b="1" spc="3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3200" b="1" dirty="0">
                <a:solidFill>
                  <a:srgbClr val="C00000"/>
                </a:solidFill>
              </a:rPr>
              <a:t>реализация проекта в рамках городской </a:t>
            </a:r>
            <a:r>
              <a:rPr lang="ru-RU" sz="3200" b="1">
                <a:solidFill>
                  <a:srgbClr val="C00000"/>
                </a:solidFill>
              </a:rPr>
              <a:t>программы «</a:t>
            </a:r>
            <a:r>
              <a:rPr lang="ru-RU" sz="3200" b="1" dirty="0">
                <a:solidFill>
                  <a:srgbClr val="C00000"/>
                </a:solidFill>
              </a:rPr>
              <a:t>Культурный район»</a:t>
            </a: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2267744" y="476672"/>
            <a:ext cx="6633120" cy="121647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 b="1" dirty="0"/>
              <a:t>Центральная городская библиотека </a:t>
            </a:r>
          </a:p>
          <a:p>
            <a:pPr>
              <a:spcBef>
                <a:spcPts val="0"/>
              </a:spcBef>
            </a:pPr>
            <a:r>
              <a:rPr lang="ru-RU" sz="2400" b="1" dirty="0"/>
              <a:t>им. В.И. Ленина</a:t>
            </a:r>
          </a:p>
          <a:p>
            <a:pPr>
              <a:spcBef>
                <a:spcPts val="0"/>
              </a:spcBef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45" y="584684"/>
            <a:ext cx="1275950" cy="10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Картинки по запросу символика Великой Побе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64" y="1579536"/>
            <a:ext cx="252581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50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Отзывы и публикации о проекте</a:t>
            </a:r>
          </a:p>
        </p:txBody>
      </p:sp>
      <p:pic>
        <p:nvPicPr>
          <p:cNvPr id="5" name="Рисунок 4" descr="C:\Users\Татьяна_\Desktop\отзы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86" y="941908"/>
            <a:ext cx="3107055" cy="482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7" t="13226" r="4015" b="47604"/>
          <a:stretch/>
        </p:blipFill>
        <p:spPr bwMode="auto">
          <a:xfrm>
            <a:off x="308074" y="946492"/>
            <a:ext cx="3487291" cy="3434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45104"/>
            <a:ext cx="4599724" cy="325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71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5556" y="2276872"/>
            <a:ext cx="7992888" cy="7920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2184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352928" cy="108012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b="1"/>
              <a:t>Презентация проекта </a:t>
            </a:r>
            <a:endParaRPr lang="ru-RU" sz="2400" b="1" dirty="0"/>
          </a:p>
          <a:p>
            <a:pPr algn="ctr">
              <a:spcBef>
                <a:spcPts val="0"/>
              </a:spcBef>
            </a:pPr>
            <a:r>
              <a:rPr lang="ru-RU" sz="2400" b="1" dirty="0"/>
              <a:t>ЦГБ им. В.И</a:t>
            </a:r>
            <a:r>
              <a:rPr lang="ru-RU" sz="2400" b="1"/>
              <a:t>. Ленина</a:t>
            </a:r>
          </a:p>
          <a:p>
            <a:pPr algn="ctr">
              <a:spcBef>
                <a:spcPts val="0"/>
              </a:spcBef>
            </a:pPr>
            <a:r>
              <a:rPr lang="ru-RU" sz="2400"/>
              <a:t>10 </a:t>
            </a:r>
            <a:r>
              <a:rPr lang="ru-RU" sz="2400" dirty="0"/>
              <a:t>октября 2019 г.</a:t>
            </a:r>
          </a:p>
        </p:txBody>
      </p:sp>
      <p:pic>
        <p:nvPicPr>
          <p:cNvPr id="4099" name="Picture 3" descr="IMG_20191010_133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595203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G_20191009_1744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713" y="2061303"/>
            <a:ext cx="2484767" cy="331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82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352928" cy="79208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/>
              <a:t>Лекции в Математическом лицее № 82</a:t>
            </a:r>
          </a:p>
          <a:p>
            <a:pPr algn="ctr">
              <a:spcBef>
                <a:spcPts val="0"/>
              </a:spcBef>
            </a:pPr>
            <a:r>
              <a:rPr lang="ru-RU" sz="2400" dirty="0"/>
              <a:t>11 и 18 октября 2019 г.</a:t>
            </a:r>
          </a:p>
        </p:txBody>
      </p:sp>
      <p:pic>
        <p:nvPicPr>
          <p:cNvPr id="9" name="image7.jpeg"/>
          <p:cNvPicPr/>
          <p:nvPr/>
        </p:nvPicPr>
        <p:blipFill rotWithShape="1">
          <a:blip r:embed="rId2" cstate="print"/>
          <a:srcRect t="24421" b="17101"/>
          <a:stretch/>
        </p:blipFill>
        <p:spPr>
          <a:xfrm>
            <a:off x="305232" y="1988840"/>
            <a:ext cx="849694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5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_\Downloads\5KRRIyVfmQ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12" y="2220147"/>
            <a:ext cx="4719056" cy="353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Татьяна_\Downloads\кинотеатр Буревестн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97" y="2739487"/>
            <a:ext cx="3569423" cy="25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1"/>
          <p:cNvSpPr txBox="1">
            <a:spLocks/>
          </p:cNvSpPr>
          <p:nvPr/>
        </p:nvSpPr>
        <p:spPr>
          <a:xfrm>
            <a:off x="175320" y="188640"/>
            <a:ext cx="8649344" cy="115212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 b="1" dirty="0"/>
              <a:t>Встречи с ветеранами завода «Красное Сормово</a:t>
            </a:r>
            <a:r>
              <a:rPr lang="ru-RU" sz="2400" b="1"/>
              <a:t>»                    и ТОСами </a:t>
            </a:r>
            <a:r>
              <a:rPr lang="ru-RU" sz="2400" b="1" dirty="0" err="1"/>
              <a:t>Сормовского</a:t>
            </a:r>
            <a:r>
              <a:rPr lang="ru-RU" sz="2400" b="1" dirty="0"/>
              <a:t> района в ОДЦ «</a:t>
            </a:r>
            <a:r>
              <a:rPr lang="ru-RU" sz="2400" b="1"/>
              <a:t>Надежда»                  </a:t>
            </a:r>
            <a:r>
              <a:rPr lang="ru-RU" sz="2400" b="1" dirty="0"/>
              <a:t>и кинотеатре «</a:t>
            </a:r>
            <a:r>
              <a:rPr lang="ru-RU" sz="2400" b="1"/>
              <a:t>Буревестник»</a:t>
            </a:r>
          </a:p>
          <a:p>
            <a:pPr>
              <a:spcBef>
                <a:spcPts val="0"/>
              </a:spcBef>
            </a:pPr>
            <a:r>
              <a:rPr lang="ru-RU" sz="2400"/>
              <a:t>19 </a:t>
            </a:r>
            <a:r>
              <a:rPr lang="ru-RU" sz="2400" dirty="0"/>
              <a:t>и 20 октября </a:t>
            </a:r>
            <a:r>
              <a:rPr lang="ru-RU" sz="2400"/>
              <a:t>2019 г.</a:t>
            </a:r>
            <a:endParaRPr lang="ru-RU" sz="2400" dirty="0"/>
          </a:p>
          <a:p>
            <a:pPr>
              <a:spcBef>
                <a:spcPts val="0"/>
              </a:spcBef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745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86050" y="260648"/>
            <a:ext cx="8640960" cy="12241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/>
              <a:t>Лицей № 65 имени </a:t>
            </a:r>
            <a:r>
              <a:rPr lang="ru-RU" sz="2400" b="1"/>
              <a:t>65-летия ГАЗа </a:t>
            </a:r>
            <a:endParaRPr lang="ru-RU" sz="2400" b="1" dirty="0"/>
          </a:p>
          <a:p>
            <a:pPr>
              <a:spcBef>
                <a:spcPts val="0"/>
              </a:spcBef>
            </a:pPr>
            <a:r>
              <a:rPr lang="ru-RU" sz="2400" b="1" dirty="0"/>
              <a:t>Лекция А.А. Медведевой в </a:t>
            </a:r>
            <a:r>
              <a:rPr lang="ru-RU" sz="2400" b="1"/>
              <a:t>рамках 23-й Ассамблеи               науки и искусства</a:t>
            </a:r>
          </a:p>
          <a:p>
            <a:pPr>
              <a:spcBef>
                <a:spcPts val="0"/>
              </a:spcBef>
            </a:pPr>
            <a:r>
              <a:rPr lang="ru-RU" sz="2400"/>
              <a:t>22 </a:t>
            </a:r>
            <a:r>
              <a:rPr lang="ru-RU" sz="2400" dirty="0"/>
              <a:t>октября 2019 г.</a:t>
            </a:r>
          </a:p>
        </p:txBody>
      </p:sp>
      <p:pic>
        <p:nvPicPr>
          <p:cNvPr id="2" name="Picture 2" descr="C:\Users\Татьяна_\Downloads\Фото по гранту\JH1MeSSwOQ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0"/>
          <a:stretch/>
        </p:blipFill>
        <p:spPr bwMode="auto">
          <a:xfrm>
            <a:off x="539552" y="2060848"/>
            <a:ext cx="8136904" cy="44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168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170" y="47667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Лекция в Музее истории </a:t>
            </a:r>
            <a:r>
              <a:rPr lang="ru-RU" sz="2400" b="1"/>
              <a:t>Горьковского автозавода </a:t>
            </a:r>
            <a:endParaRPr lang="ru-RU" sz="2400" b="1" dirty="0"/>
          </a:p>
          <a:p>
            <a:pPr algn="ctr"/>
            <a:r>
              <a:rPr lang="ru-RU" sz="2400" dirty="0"/>
              <a:t>24 октября 2019 г.</a:t>
            </a:r>
          </a:p>
        </p:txBody>
      </p:sp>
      <p:pic>
        <p:nvPicPr>
          <p:cNvPr id="4098" name="Picture 2" descr="C:\Users\Татьяна_\Downloads\Фото по гранту\hLWN7n3Ul-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69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170" y="47667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Лекция в ЦРДБ им. А. Пешкова </a:t>
            </a:r>
          </a:p>
          <a:p>
            <a:pPr algn="ctr"/>
            <a:r>
              <a:rPr lang="ru-RU" sz="2400" b="1" dirty="0"/>
              <a:t>ЦБС </a:t>
            </a:r>
            <a:r>
              <a:rPr lang="ru-RU" sz="2400" b="1" err="1"/>
              <a:t>Канавинского</a:t>
            </a:r>
            <a:r>
              <a:rPr lang="ru-RU" sz="2400" b="1"/>
              <a:t> района </a:t>
            </a:r>
            <a:endParaRPr lang="ru-RU" sz="2400" b="1" dirty="0"/>
          </a:p>
          <a:p>
            <a:pPr algn="ctr"/>
            <a:r>
              <a:rPr lang="ru-RU" sz="2400" dirty="0"/>
              <a:t>6 ноября 2019 г.</a:t>
            </a:r>
          </a:p>
        </p:txBody>
      </p:sp>
      <p:pic>
        <p:nvPicPr>
          <p:cNvPr id="6" name="image2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1895694"/>
            <a:ext cx="7560840" cy="44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2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170" y="47667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Лекция в Доме ветеранов </a:t>
            </a:r>
            <a:r>
              <a:rPr lang="ru-RU" sz="2400" b="1"/>
              <a:t>Автозаводского района</a:t>
            </a:r>
            <a:endParaRPr lang="ru-RU" sz="2400" b="1" dirty="0"/>
          </a:p>
          <a:p>
            <a:pPr algn="ctr"/>
            <a:r>
              <a:rPr lang="ru-RU" sz="2400" dirty="0"/>
              <a:t>12 ноября 2019 г.</a:t>
            </a:r>
          </a:p>
        </p:txBody>
      </p:sp>
      <p:pic>
        <p:nvPicPr>
          <p:cNvPr id="4" name="image2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840" y="1628800"/>
            <a:ext cx="816354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35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136" y="5229200"/>
            <a:ext cx="7855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Директор Дома ветеранов В.Н. </a:t>
            </a:r>
            <a:r>
              <a:rPr lang="ru-RU" sz="2000"/>
              <a:t>Свешников дарит </a:t>
            </a:r>
            <a:r>
              <a:rPr lang="ru-RU" sz="2000" dirty="0"/>
              <a:t>в </a:t>
            </a:r>
            <a:r>
              <a:rPr lang="ru-RU" sz="2000"/>
              <a:t>фонд                  ЦГБ </a:t>
            </a:r>
            <a:r>
              <a:rPr lang="ru-RU" sz="2000" dirty="0"/>
              <a:t>им. В.И. </a:t>
            </a:r>
            <a:r>
              <a:rPr lang="ru-RU" sz="2000"/>
              <a:t>Ленина книги </a:t>
            </a:r>
            <a:r>
              <a:rPr lang="ru-RU" sz="2000" dirty="0"/>
              <a:t>воспоминаний работников Автозавода</a:t>
            </a:r>
          </a:p>
        </p:txBody>
      </p:sp>
      <p:pic>
        <p:nvPicPr>
          <p:cNvPr id="7" name="image2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376" y="620688"/>
            <a:ext cx="785524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72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1838</TotalTime>
  <Words>182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S</cp:lastModifiedBy>
  <cp:revision>205</cp:revision>
  <dcterms:created xsi:type="dcterms:W3CDTF">2017-05-02T06:18:36Z</dcterms:created>
  <dcterms:modified xsi:type="dcterms:W3CDTF">2021-02-12T09:52:50Z</dcterms:modified>
</cp:coreProperties>
</file>