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embeddedFontLst>
    <p:embeddedFont>
      <p:font typeface="Orthodox.tt ieERoos" pitchFamily="2" charset="0"/>
      <p:regular r:id="rId17"/>
      <p:italic r:id="rId18"/>
    </p:embeddedFont>
    <p:embeddedFont>
      <p:font typeface="Anonymous Pro" pitchFamily="49" charset="0"/>
      <p:regular r:id="rId19"/>
    </p:embeddedFont>
    <p:embeddedFont>
      <p:font typeface="Calibri Light" pitchFamily="34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B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10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8572560" cy="1398587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Orthodox.tt ieERoos" pitchFamily="2" charset="0"/>
                <a:ea typeface="Anonymous Pro" pitchFamily="49" charset="0"/>
              </a:rPr>
              <a:t>«Город древний – </a:t>
            </a:r>
            <a:br>
              <a:rPr lang="ru-RU" sz="72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Orthodox.tt ieERoos" pitchFamily="2" charset="0"/>
                <a:ea typeface="Anonymous Pro" pitchFamily="49" charset="0"/>
              </a:rPr>
            </a:br>
            <a:r>
              <a:rPr lang="ru-RU" sz="72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Orthodox.tt ieERoos" pitchFamily="2" charset="0"/>
                <a:ea typeface="Anonymous Pro" pitchFamily="49" charset="0"/>
              </a:rPr>
              <a:t>город славный»</a:t>
            </a:r>
            <a:endParaRPr lang="ru-RU" sz="96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Orthodox.tt ieERoos" pitchFamily="2" charset="0"/>
              <a:ea typeface="Anonymous Pro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395410"/>
          </a:xfrm>
        </p:spPr>
        <p:txBody>
          <a:bodyPr/>
          <a:lstStyle/>
          <a:p>
            <a:r>
              <a:rPr lang="ru-RU" b="1" dirty="0" smtClean="0">
                <a:solidFill>
                  <a:srgbClr val="102B32"/>
                </a:solidFill>
                <a:latin typeface="Calibri Light" pitchFamily="34" charset="0"/>
              </a:rPr>
              <a:t>краеведческий проект </a:t>
            </a:r>
          </a:p>
          <a:p>
            <a:r>
              <a:rPr lang="ru-RU" b="1" dirty="0" smtClean="0">
                <a:solidFill>
                  <a:srgbClr val="102B32"/>
                </a:solidFill>
                <a:latin typeface="Calibri Light" pitchFamily="34" charset="0"/>
              </a:rPr>
              <a:t>к 800-летию Нижнего Новгорода</a:t>
            </a:r>
            <a:endParaRPr lang="ru-RU" dirty="0">
              <a:solidFill>
                <a:srgbClr val="102B32"/>
              </a:solidFill>
              <a:latin typeface="Calibri Light" pitchFamily="34" charset="0"/>
            </a:endParaRPr>
          </a:p>
        </p:txBody>
      </p:sp>
      <p:pic>
        <p:nvPicPr>
          <p:cNvPr id="4" name="Рисунок 3" descr="БОРСКИЕ БИБЛИОТЕ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803007" cy="107154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572132" y="5715016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В гостях у Нижнего</a:t>
            </a:r>
          </a:p>
        </p:txBody>
      </p:sp>
      <p:pic>
        <p:nvPicPr>
          <p:cNvPr id="7" name="Рисунок 6" descr="13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b="10950"/>
          <a:stretch>
            <a:fillRect/>
          </a:stretch>
        </p:blipFill>
        <p:spPr>
          <a:xfrm>
            <a:off x="357158" y="3143248"/>
            <a:ext cx="2880000" cy="335758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14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2214546" y="2285992"/>
            <a:ext cx="2880000" cy="343808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 descr="15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4071934" y="1285860"/>
            <a:ext cx="2880000" cy="352384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 descr="16.JPG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>
            <a:off x="5929322" y="500042"/>
            <a:ext cx="2880000" cy="329928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285721" y="571480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Неклюдовская библиотека № 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571472" y="2000240"/>
            <a:ext cx="2880000" cy="386544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00034" y="500042"/>
            <a:ext cx="1903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Центральная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библиотека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428604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Нижегородский хронограф</a:t>
            </a:r>
          </a:p>
        </p:txBody>
      </p:sp>
      <p:pic>
        <p:nvPicPr>
          <p:cNvPr id="9" name="Рисунок 8" descr="17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2643174" y="571480"/>
            <a:ext cx="2880000" cy="357257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 descr="21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6000760" y="1571612"/>
            <a:ext cx="2880000" cy="327677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 descr="18.JPG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>
            <a:off x="4000496" y="3643314"/>
            <a:ext cx="2880000" cy="287312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1903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Центральная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библиотека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428604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Интересные факты </a:t>
            </a:r>
          </a:p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о Нижнем Новгороде</a:t>
            </a:r>
          </a:p>
        </p:txBody>
      </p:sp>
      <p:pic>
        <p:nvPicPr>
          <p:cNvPr id="16" name="Рисунок 15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779334"/>
            <a:ext cx="2880000" cy="368914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786058"/>
            <a:ext cx="2880000" cy="3682419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Рисунок 17" descr="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593773"/>
            <a:ext cx="2880000" cy="367045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Рисунок 18" descr="28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1593773"/>
            <a:ext cx="2880000" cy="358446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1903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Центральная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библиотека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428604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Литературный Нижний</a:t>
            </a:r>
          </a:p>
        </p:txBody>
      </p:sp>
      <p:pic>
        <p:nvPicPr>
          <p:cNvPr id="10" name="Рисунок 9" descr="31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57158" y="2857496"/>
            <a:ext cx="2880000" cy="365118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 descr="32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2285984" y="1428736"/>
            <a:ext cx="2880000" cy="365118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29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4286248" y="2937755"/>
            <a:ext cx="2880000" cy="357092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30.JPG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>
            <a:off x="5786446" y="1428736"/>
            <a:ext cx="2880000" cy="387215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1903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Центральная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библиотека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5786454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Знаменитые земляки</a:t>
            </a:r>
          </a:p>
        </p:txBody>
      </p:sp>
      <p:pic>
        <p:nvPicPr>
          <p:cNvPr id="15" name="Рисунок 14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928934"/>
            <a:ext cx="2880000" cy="360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000240"/>
            <a:ext cx="2880000" cy="3558857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 descr="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071546"/>
            <a:ext cx="2880000" cy="351539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 descr="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28604"/>
            <a:ext cx="2880000" cy="3380571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1903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Центральная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библиотека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5786454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Знаменитые гости Нижнего Новгорода</a:t>
            </a:r>
          </a:p>
        </p:txBody>
      </p:sp>
      <p:pic>
        <p:nvPicPr>
          <p:cNvPr id="10" name="Рисунок 9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857364"/>
            <a:ext cx="3600000" cy="471100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000" y="1173630"/>
            <a:ext cx="3600000" cy="451074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28604"/>
            <a:ext cx="3600000" cy="445263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l="10216" t="7292" r="11690" b="11458"/>
          <a:stretch>
            <a:fillRect/>
          </a:stretch>
        </p:blipFill>
        <p:spPr>
          <a:xfrm>
            <a:off x="4071934" y="428604"/>
            <a:ext cx="3024000" cy="445041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 l="10716" t="7576" r="12396" b="20832"/>
          <a:stretch>
            <a:fillRect/>
          </a:stretch>
        </p:blipFill>
        <p:spPr>
          <a:xfrm>
            <a:off x="428596" y="428604"/>
            <a:ext cx="3024000" cy="398283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 l="10217" t="7292" r="10216" b="17708"/>
          <a:stretch>
            <a:fillRect/>
          </a:stretch>
        </p:blipFill>
        <p:spPr>
          <a:xfrm>
            <a:off x="5643570" y="2500306"/>
            <a:ext cx="3024000" cy="4032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rcRect l="10314" t="7291" r="10119" b="17708"/>
          <a:stretch>
            <a:fillRect/>
          </a:stretch>
        </p:blipFill>
        <p:spPr>
          <a:xfrm>
            <a:off x="2071670" y="2500306"/>
            <a:ext cx="3024000" cy="4032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2404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Стеклозаводская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библиотека </a:t>
            </a:r>
          </a:p>
        </p:txBody>
      </p:sp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541" y="444515"/>
            <a:ext cx="5819986" cy="298448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grpSp>
        <p:nvGrpSpPr>
          <p:cNvPr id="7" name="Группа 6"/>
          <p:cNvGrpSpPr/>
          <p:nvPr/>
        </p:nvGrpSpPr>
        <p:grpSpPr>
          <a:xfrm>
            <a:off x="387472" y="3857628"/>
            <a:ext cx="8369055" cy="2412000"/>
            <a:chOff x="500034" y="4143380"/>
            <a:chExt cx="8369055" cy="2412000"/>
          </a:xfrm>
        </p:grpSpPr>
        <p:pic>
          <p:nvPicPr>
            <p:cNvPr id="4" name="Рисунок 3" descr="10.JPG"/>
            <p:cNvPicPr>
              <a:picLocks noChangeAspect="1"/>
            </p:cNvPicPr>
            <p:nvPr/>
          </p:nvPicPr>
          <p:blipFill>
            <a:blip r:embed="rId3">
              <a:lum bright="10000" contrast="10000"/>
            </a:blip>
            <a:stretch>
              <a:fillRect/>
            </a:stretch>
          </p:blipFill>
          <p:spPr>
            <a:xfrm>
              <a:off x="500034" y="4143380"/>
              <a:ext cx="3019422" cy="2412000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6" name="Рисунок 5" descr="17.JPG"/>
            <p:cNvPicPr>
              <a:picLocks noChangeAspect="1"/>
            </p:cNvPicPr>
            <p:nvPr/>
          </p:nvPicPr>
          <p:blipFill>
            <a:blip r:embed="rId4">
              <a:lum bright="10000" contrast="10000"/>
            </a:blip>
            <a:stretch>
              <a:fillRect/>
            </a:stretch>
          </p:blipFill>
          <p:spPr>
            <a:xfrm>
              <a:off x="5214942" y="4143380"/>
              <a:ext cx="3654147" cy="2412000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5" name="Рисунок 4" descr="15.JPG"/>
            <p:cNvPicPr>
              <a:picLocks noChangeAspect="1"/>
            </p:cNvPicPr>
            <p:nvPr/>
          </p:nvPicPr>
          <p:blipFill>
            <a:blip r:embed="rId5">
              <a:lum bright="10000" contrast="10000"/>
            </a:blip>
            <a:stretch>
              <a:fillRect/>
            </a:stretch>
          </p:blipFill>
          <p:spPr>
            <a:xfrm>
              <a:off x="3143240" y="4143380"/>
              <a:ext cx="3192521" cy="2412000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285720" y="2598003"/>
            <a:ext cx="2553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«Город древний –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город славный»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2404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Стеклозаводская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библиотека </a:t>
            </a:r>
          </a:p>
        </p:txBody>
      </p:sp>
      <p:pic>
        <p:nvPicPr>
          <p:cNvPr id="8" name="Рисунок 7" descr="26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857620" y="500042"/>
            <a:ext cx="2290528" cy="32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 descr="29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3000364" y="3214686"/>
            <a:ext cx="2290528" cy="32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 descr="27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6429388" y="500042"/>
            <a:ext cx="2290528" cy="32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 descr="28.jp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>
            <a:off x="428596" y="3214686"/>
            <a:ext cx="2290528" cy="324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357818" y="5000636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«Нижегородские имена»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2404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Стеклозаводская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библиотека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5929330"/>
            <a:ext cx="4714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«Знакомьтесь – Нижний Новгород»</a:t>
            </a:r>
          </a:p>
        </p:txBody>
      </p:sp>
      <p:pic>
        <p:nvPicPr>
          <p:cNvPr id="9" name="Рисунок 8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478768"/>
            <a:ext cx="4420787" cy="250496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 descr="31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428596" y="3202962"/>
            <a:ext cx="6143668" cy="256771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2404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Стеклозаводская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библиотека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5000636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Онлайн-игры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6" name="Рисунок 5" descr="33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500034" y="3714752"/>
            <a:ext cx="5331534" cy="2676577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34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3143240" y="571480"/>
            <a:ext cx="5579932" cy="257176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4857752" y="428604"/>
            <a:ext cx="3987903" cy="3571899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428596" y="2571744"/>
            <a:ext cx="3929090" cy="373863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4500570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Нижегородский кремль 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В гостях у Нижнего 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Неизвестный Нижний 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Нижегородские промыслы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Музеи Нижнего 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Нижегородские рекорды и достижения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1" y="571480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Неклюдовская библиотека № 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715140" y="5000636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Неизвестный</a:t>
            </a:r>
          </a:p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Нижний</a:t>
            </a:r>
          </a:p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Новгород</a:t>
            </a:r>
          </a:p>
        </p:txBody>
      </p:sp>
      <p:pic>
        <p:nvPicPr>
          <p:cNvPr id="7" name="Рисунок 6" descr="4 —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73" y="500042"/>
            <a:ext cx="4016965" cy="257176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 descr="3 —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00174"/>
            <a:ext cx="3949655" cy="292895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 descr="5 —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643314"/>
            <a:ext cx="4214842" cy="2702737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285721" y="571480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Неклюдовская библиотека № 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1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428596" y="3429000"/>
            <a:ext cx="5075788" cy="301433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 descr="8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 l="2596"/>
          <a:stretch>
            <a:fillRect/>
          </a:stretch>
        </p:blipFill>
        <p:spPr>
          <a:xfrm>
            <a:off x="3071802" y="1449602"/>
            <a:ext cx="3357586" cy="3797211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85721" y="571480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Неклюдовская библиотека № 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5500702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Нижегородский кремль</a:t>
            </a:r>
          </a:p>
        </p:txBody>
      </p:sp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5500694" y="357166"/>
            <a:ext cx="3280183" cy="399101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102</Words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Orthodox.tt ieERoos</vt:lpstr>
      <vt:lpstr>Anonymous Pro</vt:lpstr>
      <vt:lpstr>Calibri Light</vt:lpstr>
      <vt:lpstr>Calibri</vt:lpstr>
      <vt:lpstr>Тема Office</vt:lpstr>
      <vt:lpstr>«Город древний –  город славный»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dcterms:created xsi:type="dcterms:W3CDTF">2021-03-05T07:13:18Z</dcterms:created>
  <dcterms:modified xsi:type="dcterms:W3CDTF">2021-09-27T06:00:41Z</dcterms:modified>
</cp:coreProperties>
</file>