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8" r:id="rId3"/>
    <p:sldId id="270" r:id="rId4"/>
    <p:sldId id="275" r:id="rId5"/>
    <p:sldId id="272" r:id="rId6"/>
    <p:sldId id="276" r:id="rId7"/>
    <p:sldId id="277" r:id="rId8"/>
    <p:sldId id="278" r:id="rId9"/>
    <p:sldId id="279" r:id="rId10"/>
    <p:sldId id="280" r:id="rId11"/>
    <p:sldId id="271" r:id="rId12"/>
    <p:sldId id="285" r:id="rId13"/>
    <p:sldId id="28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4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4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8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3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7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9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1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3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F170-1F54-4070-8ED0-96BE6ECAA6EA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2B0C5-31CC-4C4A-9B22-CBFB3E7B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90" y="3288145"/>
            <a:ext cx="6077528" cy="29741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49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  <a:t>«Краеведческая библиотека – центр изучения истории </a:t>
            </a:r>
            <a:br>
              <a:rPr lang="ru-RU" sz="49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49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  <a:t>Выксы и сохранения её культурного и индустриального наследия»</a:t>
            </a:r>
            <a:br>
              <a:rPr lang="ru-RU" sz="49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b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dirty="0">
              <a:ln>
                <a:solidFill>
                  <a:schemeClr val="accent2">
                    <a:lumMod val="50000"/>
                  </a:schemeClr>
                </a:solidFill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087" y="905164"/>
            <a:ext cx="3516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</a:t>
            </a:r>
            <a:r>
              <a:rPr lang="ru-RU" sz="20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ЦБС г.о. г. Выкса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библиотека «Отчий край»</a:t>
            </a:r>
          </a:p>
        </p:txBody>
      </p:sp>
    </p:spTree>
    <p:extLst>
      <p:ext uri="{BB962C8B-B14F-4D97-AF65-F5344CB8AC3E}">
        <p14:creationId xmlns:p14="http://schemas.microsoft.com/office/powerpoint/2010/main" val="239896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0" y="365125"/>
            <a:ext cx="10162309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«Уроки истории. Открытый краеведческий лекторий»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03" t="5375" r="2650" b="5761"/>
          <a:stretch/>
        </p:blipFill>
        <p:spPr>
          <a:xfrm>
            <a:off x="6202356" y="4438947"/>
            <a:ext cx="4271679" cy="2234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72" y="1751211"/>
            <a:ext cx="3581021" cy="2389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392" y="1765102"/>
            <a:ext cx="3533775" cy="2351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28" y="4466965"/>
            <a:ext cx="3938426" cy="22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45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Пропаганда краеведческой книги на канале 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youtube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Всего -151 видео, в их числе: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- Проект "Мой город с вежливым названием" - 12 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видеоэкскурсий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;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- Проект "На книжную полку - книгу о крае» - 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15 видео, виртуальных выставок и </a:t>
            </a:r>
            <a:r>
              <a:rPr lang="ru-RU" sz="3200" dirty="0" err="1">
                <a:latin typeface="+mj-lt"/>
                <a:ea typeface="Batang" panose="02030600000101010101" pitchFamily="18" charset="-127"/>
              </a:rPr>
              <a:t>буктрейлеров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Открытый краеведческий лекторий – 9 лекций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Читайте Нижегородское»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- 5 видео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Библионочь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– 2020» - 17 видео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«Презентации книг» - 8 видео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47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292" y="365125"/>
            <a:ext cx="10365508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Библиотека в СМИ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246" y="157624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Библиотека использует различные способы продвижения краеведческих ресурсов</a:t>
            </a:r>
          </a:p>
          <a:p>
            <a:r>
              <a:rPr lang="ru-RU" sz="3200" dirty="0">
                <a:latin typeface="+mj-lt"/>
                <a:ea typeface="Batang" panose="02030600000101010101" pitchFamily="18" charset="-127"/>
              </a:rPr>
              <a:t>на сайтах библиотеки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«Отчий край», МБУК «ЦБС»</a:t>
            </a:r>
          </a:p>
          <a:p>
            <a:r>
              <a:rPr lang="ru-RU" sz="3200" dirty="0">
                <a:latin typeface="+mj-lt"/>
                <a:ea typeface="Batang" panose="02030600000101010101" pitchFamily="18" charset="-127"/>
              </a:rPr>
              <a:t>дружественных сайтах, в том числе крупных выксунских порталах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«Виртуальная Выкса», «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Выкса.РФ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»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информация в местных СМИ (группа изданий «Красные Зори», газеты «Выксунский рабочий», канал «Выкса ТВ», МУ «Радио Выкса»)</a:t>
            </a:r>
          </a:p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В местных СМИ в 2019-2021 гг. опубликовано более 400 информационных материалов. </a:t>
            </a:r>
          </a:p>
        </p:txBody>
      </p:sp>
    </p:spTree>
    <p:extLst>
      <p:ext uri="{BB962C8B-B14F-4D97-AF65-F5344CB8AC3E}">
        <p14:creationId xmlns:p14="http://schemas.microsoft.com/office/powerpoint/2010/main" val="304147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292" y="365125"/>
            <a:ext cx="10365508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Библиотека в СМИ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63" y="4355456"/>
            <a:ext cx="3874559" cy="2350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552" y="4355456"/>
            <a:ext cx="3494503" cy="2338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684" y="1524648"/>
            <a:ext cx="2713431" cy="2651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67" y="1524648"/>
            <a:ext cx="2874697" cy="2651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9898" y="1552712"/>
            <a:ext cx="3753666" cy="26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Создание краеведческого СБА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2064"/>
            <a:ext cx="7038109" cy="5061527"/>
          </a:xfrm>
        </p:spPr>
        <p:txBody>
          <a:bodyPr>
            <a:normAutofit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Краеведческий каталог - 15 ящиков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Электронная библиографическая база данных «Выкса» (кол-во записей – 18410)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АИБС составляет: </a:t>
            </a:r>
          </a:p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 статей – 17789 записей,</a:t>
            </a:r>
          </a:p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 книг - 621 записей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Фонд тематических </a:t>
            </a:r>
          </a:p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 досье - 160 папок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309" y="1659352"/>
            <a:ext cx="3115399" cy="2336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234" t="22843" r="7173" b="6826"/>
          <a:stretch/>
        </p:blipFill>
        <p:spPr>
          <a:xfrm>
            <a:off x="5838825" y="4184583"/>
            <a:ext cx="5267325" cy="23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>
                <a:ea typeface="Batang" panose="02030600000101010101" pitchFamily="18" charset="-127"/>
              </a:rPr>
              <a:t>Сайт</a:t>
            </a:r>
            <a:r>
              <a:rPr lang="ru-RU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- накопитель   и навигатор краеведческой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  <a:ea typeface="Batang" panose="02030600000101010101" pitchFamily="18" charset="-127"/>
              </a:rPr>
              <a:t>Разделы сайта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: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Фактографическая картотека «Хроника основных событий по городскому округу»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База данных «Выдающиеся 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выксунцы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» - 105 персоналий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«Краеведческая коллекция» - 87 статей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«Золотые страницы краеведения» - 141 статья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«Гордость Выксунского края» - 33 статьи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«Карты Выксы» - 20 карт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«Галерея» - 46 альбомов с фотографиями</a:t>
            </a:r>
          </a:p>
        </p:txBody>
      </p:sp>
    </p:spTree>
    <p:extLst>
      <p:ext uri="{BB962C8B-B14F-4D97-AF65-F5344CB8AC3E}">
        <p14:creationId xmlns:p14="http://schemas.microsoft.com/office/powerpoint/2010/main" val="326793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65125"/>
            <a:ext cx="9931400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Библиографическая продукция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690688"/>
            <a:ext cx="4448998" cy="2461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4396880"/>
            <a:ext cx="4448998" cy="2161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526" y="1893743"/>
            <a:ext cx="3729358" cy="44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3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Издательская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Раздел «Ресурсы»: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Библиографическая продукция – 93 экз.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Краеведческий альманах «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Приокская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глубинка» – 20 выпусков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Издания о крае – 59 экз.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Наши издания – 30 экз.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39" t="14224" r="5594" b="5903"/>
          <a:stretch/>
        </p:blipFill>
        <p:spPr>
          <a:xfrm>
            <a:off x="5615711" y="3661064"/>
            <a:ext cx="5534958" cy="2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3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672" y="365125"/>
            <a:ext cx="10116127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Краеведческий альманах «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Приокская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глубинка»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6739"/>
          <a:stretch/>
        </p:blipFill>
        <p:spPr>
          <a:xfrm>
            <a:off x="1160028" y="3248586"/>
            <a:ext cx="6106169" cy="3213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255" y="1184646"/>
            <a:ext cx="5371042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0" y="365125"/>
            <a:ext cx="10162309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Издания о крае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41" y="3955256"/>
            <a:ext cx="3821033" cy="2550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5345"/>
          <a:stretch/>
        </p:blipFill>
        <p:spPr>
          <a:xfrm>
            <a:off x="1743075" y="1608896"/>
            <a:ext cx="3400424" cy="2158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074" y="4001293"/>
            <a:ext cx="3339041" cy="25042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12118"/>
          <a:stretch/>
        </p:blipFill>
        <p:spPr>
          <a:xfrm>
            <a:off x="6446307" y="1500637"/>
            <a:ext cx="3543300" cy="22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2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292" y="152688"/>
            <a:ext cx="10365508" cy="1325563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Проектная деятельность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8251"/>
            <a:ext cx="10515600" cy="4351338"/>
          </a:xfrm>
        </p:spPr>
        <p:txBody>
          <a:bodyPr>
            <a:noAutofit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Цифровая летопись войны</a:t>
            </a:r>
            <a:r>
              <a:rPr lang="ru-RU" sz="3200" dirty="0">
                <a:latin typeface="Batang" panose="02030600000101010101" pitchFamily="18" charset="-127"/>
                <a:ea typeface="Batang" panose="02030600000101010101" pitchFamily="18" charset="-127"/>
              </a:rPr>
              <a:t>»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«Мой город с вежливым названьем»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«Сердце разумного ищет знания»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«Загадки выксунской истории»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«Листая страницы календаря» 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«Уроки истории. Открытый краеведческий лекторий»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Читаем книги о войне в юбилейный год Победы»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«Выкса. От страницы к странице»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«Моя Выкса»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3200" dirty="0">
                <a:latin typeface="+mj-lt"/>
                <a:ea typeface="Batang" panose="02030600000101010101" pitchFamily="18" charset="-127"/>
              </a:rPr>
              <a:t>Читайте Нижегородское»</a:t>
            </a:r>
            <a:endParaRPr lang="ru-RU" dirty="0">
              <a:latin typeface="+mj-lt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207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0" y="365125"/>
            <a:ext cx="10162309" cy="1325563"/>
          </a:xfrm>
        </p:spPr>
        <p:txBody>
          <a:bodyPr>
            <a:normAutofit/>
          </a:bodyPr>
          <a:lstStyle/>
          <a:p>
            <a:r>
              <a:rPr lang="ru-RU" dirty="0">
                <a:ea typeface="Batang" panose="02030600000101010101" pitchFamily="18" charset="-127"/>
              </a:rPr>
              <a:t>«Цифровая летопись войны»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3232" r="14658" b="33737"/>
          <a:stretch/>
        </p:blipFill>
        <p:spPr>
          <a:xfrm>
            <a:off x="1504373" y="1520144"/>
            <a:ext cx="3749964" cy="228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5084" r="7698" b="26869"/>
          <a:stretch/>
        </p:blipFill>
        <p:spPr>
          <a:xfrm>
            <a:off x="5882795" y="1520144"/>
            <a:ext cx="4901740" cy="2379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15758" r="1677" b="18249"/>
          <a:stretch/>
        </p:blipFill>
        <p:spPr>
          <a:xfrm>
            <a:off x="5882795" y="4222528"/>
            <a:ext cx="4917291" cy="2385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t="10504" r="18545" b="32123"/>
          <a:stretch/>
        </p:blipFill>
        <p:spPr>
          <a:xfrm>
            <a:off x="1504373" y="4105961"/>
            <a:ext cx="3712249" cy="25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81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</TotalTime>
  <Words>425</Words>
  <Application>Microsoft Office PowerPoint</Application>
  <PresentationFormat>Широкоэкранный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Batang</vt:lpstr>
      <vt:lpstr>Arial</vt:lpstr>
      <vt:lpstr>Calibri</vt:lpstr>
      <vt:lpstr>Calibri Light</vt:lpstr>
      <vt:lpstr>Тема Office</vt:lpstr>
      <vt:lpstr> «Краеведческая библиотека – центр изучения истории  Выксы и сохранения её культурного и индустриального наследия»   </vt:lpstr>
      <vt:lpstr>Создание краеведческого СБА</vt:lpstr>
      <vt:lpstr>Сайт - накопитель   и навигатор краеведческой информации</vt:lpstr>
      <vt:lpstr>Библиографическая продукция </vt:lpstr>
      <vt:lpstr>Издательская деятельность</vt:lpstr>
      <vt:lpstr>Краеведческий альманах «Приокская глубинка» </vt:lpstr>
      <vt:lpstr>Издания о крае </vt:lpstr>
      <vt:lpstr>Проектная деятельность </vt:lpstr>
      <vt:lpstr>«Цифровая летопись войны» </vt:lpstr>
      <vt:lpstr>«Уроки истории. Открытый краеведческий лекторий»</vt:lpstr>
      <vt:lpstr>Пропаганда краеведческой книги на канале youtube</vt:lpstr>
      <vt:lpstr>Библиотека в СМИ</vt:lpstr>
      <vt:lpstr>Библиотека в СМИ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DIREKTOR</dc:creator>
  <cp:lastModifiedBy>Sergey</cp:lastModifiedBy>
  <cp:revision>36</cp:revision>
  <dcterms:created xsi:type="dcterms:W3CDTF">2021-10-14T06:02:54Z</dcterms:created>
  <dcterms:modified xsi:type="dcterms:W3CDTF">2021-12-21T15:01:29Z</dcterms:modified>
</cp:coreProperties>
</file>