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63" r:id="rId5"/>
    <p:sldId id="259" r:id="rId6"/>
    <p:sldId id="260" r:id="rId7"/>
    <p:sldId id="261" r:id="rId8"/>
    <p:sldId id="266" r:id="rId9"/>
    <p:sldId id="262" r:id="rId10"/>
    <p:sldId id="267" r:id="rId11"/>
    <p:sldId id="268" r:id="rId12"/>
    <p:sldId id="269" r:id="rId13"/>
    <p:sldId id="264" r:id="rId14"/>
    <p:sldId id="272" r:id="rId15"/>
    <p:sldId id="271" r:id="rId16"/>
    <p:sldId id="274" r:id="rId17"/>
    <p:sldId id="273" r:id="rId18"/>
    <p:sldId id="270" r:id="rId19"/>
    <p:sldId id="276" r:id="rId20"/>
    <p:sldId id="275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5" d="100"/>
          <a:sy n="95" d="100"/>
        </p:scale>
        <p:origin x="-109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8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806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39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325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4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68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3490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684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1799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05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82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F981B-A576-4DE3-9F69-800856909D36}" type="datetimeFigureOut">
              <a:rPr lang="ru-RU" smtClean="0"/>
              <a:t>18.03.2022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7C346-9D62-457B-95EA-F6389E8A3B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07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9299" y="167117"/>
            <a:ext cx="84378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/>
              <a:t>МБУК «МЦБС» Арзамасского района Нижегородской области</a:t>
            </a:r>
          </a:p>
          <a:p>
            <a:pPr algn="ctr"/>
            <a:r>
              <a:rPr lang="ru-RU" sz="2000" dirty="0" smtClean="0"/>
              <a:t>Арзамасская центральная районная библиотека им. И. Н. Сахарова</a:t>
            </a:r>
            <a:endParaRPr lang="ru-RU" sz="2000" dirty="0"/>
          </a:p>
        </p:txBody>
      </p:sp>
      <p:sp>
        <p:nvSpPr>
          <p:cNvPr id="3" name="Rectangle 2"/>
          <p:cNvSpPr/>
          <p:nvPr/>
        </p:nvSpPr>
        <p:spPr>
          <a:xfrm>
            <a:off x="389299" y="1452709"/>
            <a:ext cx="84333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Опыт и перспективы работы библиотек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Арзамасского района в рамках проекта «Пушкинская карта»: как привлечь молодежь в библиотеку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9950" y="603915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р.п. Выездное</a:t>
            </a:r>
          </a:p>
          <a:p>
            <a:pPr algn="ctr"/>
            <a:r>
              <a:rPr lang="ru-RU" dirty="0" smtClean="0"/>
              <a:t>2022</a:t>
            </a:r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99" y="3035889"/>
            <a:ext cx="4208317" cy="2633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498" y="3022820"/>
            <a:ext cx="3911093" cy="26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336" y="178807"/>
            <a:ext cx="6507178" cy="650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5" y="187859"/>
            <a:ext cx="6394011" cy="63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72" y="205965"/>
            <a:ext cx="8513277" cy="638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0" y="194650"/>
            <a:ext cx="8618899" cy="646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46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4" y="181067"/>
            <a:ext cx="8570615" cy="642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172014"/>
            <a:ext cx="8630973" cy="647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3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9" y="196914"/>
            <a:ext cx="8627952" cy="647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8" y="206061"/>
            <a:ext cx="8446883" cy="638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19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1" y="208229"/>
            <a:ext cx="8564578" cy="642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6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30" y="201437"/>
            <a:ext cx="8528366" cy="6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3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11" y="254953"/>
            <a:ext cx="8535739" cy="64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10" y="217284"/>
            <a:ext cx="85344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255759"/>
            <a:ext cx="8591739" cy="64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8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447" y="189106"/>
            <a:ext cx="8550841" cy="64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5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160698"/>
            <a:ext cx="8700380" cy="65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183332"/>
            <a:ext cx="8609846" cy="645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6" y="190123"/>
            <a:ext cx="8771093" cy="584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4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68" y="280659"/>
            <a:ext cx="8757515" cy="58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3" y="174277"/>
            <a:ext cx="8688312" cy="65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5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15" y="217284"/>
            <a:ext cx="6536602" cy="653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42</Words>
  <Application>Microsoft Office PowerPoint</Application>
  <PresentationFormat>Экран (4:3)</PresentationFormat>
  <Paragraphs>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Сухова Ольга Владимировна</cp:lastModifiedBy>
  <cp:revision>15</cp:revision>
  <dcterms:created xsi:type="dcterms:W3CDTF">2022-03-15T20:37:15Z</dcterms:created>
  <dcterms:modified xsi:type="dcterms:W3CDTF">2022-03-18T06:41:57Z</dcterms:modified>
</cp:coreProperties>
</file>